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2" r:id="rId4"/>
    <p:sldId id="276" r:id="rId5"/>
    <p:sldId id="284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FCE70-877C-42C3-90BD-FBA0316FE3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456790E-D62D-47BC-AF48-14A9410B03C2}">
      <dgm:prSet phldrT="[Texte]"/>
      <dgm:spPr/>
      <dgm:t>
        <a:bodyPr/>
        <a:lstStyle/>
        <a:p>
          <a:r>
            <a:rPr lang="fr-FR" dirty="0" smtClean="0"/>
            <a:t>3 min</a:t>
          </a:r>
          <a:endParaRPr lang="fr-FR" dirty="0"/>
        </a:p>
      </dgm:t>
    </dgm:pt>
    <dgm:pt modelId="{3AF92FDC-7843-41C0-B669-E31665EC9C48}" type="parTrans" cxnId="{8D9DBB42-A760-472B-8297-0901CCDF6AD8}">
      <dgm:prSet/>
      <dgm:spPr/>
      <dgm:t>
        <a:bodyPr/>
        <a:lstStyle/>
        <a:p>
          <a:endParaRPr lang="fr-FR"/>
        </a:p>
      </dgm:t>
    </dgm:pt>
    <dgm:pt modelId="{86B56B5D-ACB7-45F7-AC98-F6264BBF4931}" type="sibTrans" cxnId="{8D9DBB42-A760-472B-8297-0901CCDF6AD8}">
      <dgm:prSet/>
      <dgm:spPr/>
      <dgm:t>
        <a:bodyPr/>
        <a:lstStyle/>
        <a:p>
          <a:endParaRPr lang="fr-FR"/>
        </a:p>
      </dgm:t>
    </dgm:pt>
    <dgm:pt modelId="{65FD0623-2560-4387-9FC7-38CE8CC87ED5}" type="pres">
      <dgm:prSet presAssocID="{569FCE70-877C-42C3-90BD-FBA0316FE3F8}" presName="diagram" presStyleCnt="0">
        <dgm:presLayoutVars>
          <dgm:dir/>
          <dgm:resizeHandles val="exact"/>
        </dgm:presLayoutVars>
      </dgm:prSet>
      <dgm:spPr/>
    </dgm:pt>
    <dgm:pt modelId="{2B93EB32-641E-4F0C-8D2C-88B2E47BA2B9}" type="pres">
      <dgm:prSet presAssocID="{E456790E-D62D-47BC-AF48-14A9410B03C2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D9DBB42-A760-472B-8297-0901CCDF6AD8}" srcId="{569FCE70-877C-42C3-90BD-FBA0316FE3F8}" destId="{E456790E-D62D-47BC-AF48-14A9410B03C2}" srcOrd="0" destOrd="0" parTransId="{3AF92FDC-7843-41C0-B669-E31665EC9C48}" sibTransId="{86B56B5D-ACB7-45F7-AC98-F6264BBF4931}"/>
    <dgm:cxn modelId="{22852869-F596-4079-91EC-91B7284CBD44}" type="presOf" srcId="{E456790E-D62D-47BC-AF48-14A9410B03C2}" destId="{2B93EB32-641E-4F0C-8D2C-88B2E47BA2B9}" srcOrd="0" destOrd="0" presId="urn:microsoft.com/office/officeart/2005/8/layout/default"/>
    <dgm:cxn modelId="{080783B9-F37C-4DD6-87D1-1869D874F772}" type="presOf" srcId="{569FCE70-877C-42C3-90BD-FBA0316FE3F8}" destId="{65FD0623-2560-4387-9FC7-38CE8CC87ED5}" srcOrd="0" destOrd="0" presId="urn:microsoft.com/office/officeart/2005/8/layout/default"/>
    <dgm:cxn modelId="{6A9574F6-8023-4F02-8986-A3EB41B58DF7}" type="presParOf" srcId="{65FD0623-2560-4387-9FC7-38CE8CC87ED5}" destId="{2B93EB32-641E-4F0C-8D2C-88B2E47BA2B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3EB32-641E-4F0C-8D2C-88B2E47BA2B9}">
      <dsp:nvSpPr>
        <dsp:cNvPr id="0" name=""/>
        <dsp:cNvSpPr/>
      </dsp:nvSpPr>
      <dsp:spPr>
        <a:xfrm>
          <a:off x="0" y="276022"/>
          <a:ext cx="2739176" cy="1643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3 min</a:t>
          </a:r>
          <a:endParaRPr lang="fr-FR" sz="6500" kern="1200" dirty="0"/>
        </a:p>
      </dsp:txBody>
      <dsp:txXfrm>
        <a:off x="0" y="276022"/>
        <a:ext cx="2739176" cy="1643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16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55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81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60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79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40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49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61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398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85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943F-6B60-4234-AC3B-679B55674929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DD411-04F1-4DEE-869A-AF62A6B3F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3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45" y="-109728"/>
            <a:ext cx="12366965" cy="69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2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94" y="679009"/>
            <a:ext cx="10515871" cy="51514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3" y="54320"/>
            <a:ext cx="1830512" cy="1149790"/>
          </a:xfrm>
          <a:prstGeom prst="rect">
            <a:avLst/>
          </a:prstGeom>
        </p:spPr>
      </p:pic>
      <p:sp>
        <p:nvSpPr>
          <p:cNvPr id="6" name="AutoShape 2" descr="Eric Cartman Animated @southparktv — Ensemble d'autocollants pour  télégram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76" y="122009"/>
            <a:ext cx="971659" cy="10144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05" y="267272"/>
            <a:ext cx="1873675" cy="18736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29" y="1885598"/>
            <a:ext cx="2297858" cy="22978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1" y="2881205"/>
            <a:ext cx="1926186" cy="192618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250629" y="5919001"/>
            <a:ext cx="508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Réapparition des blessures de l’âme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Enferme et </a:t>
            </a:r>
            <a:r>
              <a:rPr lang="fr-FR" dirty="0" err="1" smtClean="0">
                <a:solidFill>
                  <a:srgbClr val="FF0000"/>
                </a:solidFill>
              </a:rPr>
              <a:t>empeche</a:t>
            </a:r>
            <a:r>
              <a:rPr lang="fr-FR" dirty="0" smtClean="0">
                <a:solidFill>
                  <a:srgbClr val="FF0000"/>
                </a:solidFill>
              </a:rPr>
              <a:t> au déploiement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01" y="155396"/>
            <a:ext cx="7995492" cy="6702604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849641882"/>
              </p:ext>
            </p:extLst>
          </p:nvPr>
        </p:nvGraphicFramePr>
        <p:xfrm>
          <a:off x="1633647" y="303207"/>
          <a:ext cx="2739176" cy="219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98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0" y="416460"/>
            <a:ext cx="4205325" cy="5948126"/>
          </a:xfrm>
          <a:prstGeom prst="rect">
            <a:avLst/>
          </a:prstGeom>
        </p:spPr>
      </p:pic>
      <p:pic>
        <p:nvPicPr>
          <p:cNvPr id="4" name="protocole liberation du trian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6270" y="553769"/>
            <a:ext cx="3443900" cy="57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92578" y="1493822"/>
            <a:ext cx="518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Jeu https://eu.jotform.com/build/220895731119055 </a:t>
            </a:r>
          </a:p>
        </p:txBody>
      </p:sp>
    </p:spTree>
    <p:extLst>
      <p:ext uri="{BB962C8B-B14F-4D97-AF65-F5344CB8AC3E}">
        <p14:creationId xmlns:p14="http://schemas.microsoft.com/office/powerpoint/2010/main" val="20585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16</Words>
  <Application>Microsoft Office PowerPoint</Application>
  <PresentationFormat>Grand écran</PresentationFormat>
  <Paragraphs>4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</dc:creator>
  <cp:lastModifiedBy>Marion</cp:lastModifiedBy>
  <cp:revision>21</cp:revision>
  <dcterms:created xsi:type="dcterms:W3CDTF">2022-02-24T17:27:34Z</dcterms:created>
  <dcterms:modified xsi:type="dcterms:W3CDTF">2022-03-31T20:41:26Z</dcterms:modified>
</cp:coreProperties>
</file>